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71" r:id="rId14"/>
    <p:sldId id="269" r:id="rId15"/>
    <p:sldId id="266" r:id="rId16"/>
    <p:sldId id="270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 Bold Italics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ira Sans Bold Bold" panose="020B0604020202020204" charset="0"/>
      <p:regular r:id="rId28"/>
    </p:embeddedFont>
    <p:embeddedFont>
      <p:font typeface="Fira Sans Light" panose="020B0403050000020004" pitchFamily="34" charset="0"/>
      <p:regular r:id="rId29"/>
      <p:italic r:id="rId30"/>
    </p:embeddedFont>
    <p:embeddedFont>
      <p:font typeface="Fira Sans Light Bold Italics" panose="020B0604020202020204" charset="0"/>
      <p:regular r:id="rId31"/>
    </p:embeddedFont>
    <p:embeddedFont>
      <p:font typeface="Fira Sans Light Italics" panose="020B0604020202020204" charset="0"/>
      <p:regular r:id="rId32"/>
    </p:embeddedFont>
    <p:embeddedFont>
      <p:font typeface="Fira Sans Medium" panose="020B0603050000020004" pitchFamily="34" charset="0"/>
      <p:regular r:id="rId33"/>
      <p:italic r:id="rId34"/>
    </p:embeddedFont>
    <p:embeddedFont>
      <p:font typeface="Fira Sans Medium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9" autoAdjust="0"/>
    <p:restoredTop sz="94622" autoAdjust="0"/>
  </p:normalViewPr>
  <p:slideViewPr>
    <p:cSldViewPr>
      <p:cViewPr varScale="1">
        <p:scale>
          <a:sx n="52" d="100"/>
          <a:sy n="52" d="100"/>
        </p:scale>
        <p:origin x="61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CEF02-38E5-4028-9EF6-8A2FF4234EFA}" type="datetimeFigureOut">
              <a:rPr lang="en-BE" smtClean="0"/>
              <a:t>10/24/2023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C13C2-165D-4DC8-837B-B03A3289C8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7490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https://operaballet.be/nl/het-huis/bio/sidi-larbi-cherkaoui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C13C2-165D-4DC8-837B-B03A3289C8FA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0203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6841" y="-144637"/>
            <a:ext cx="10786223" cy="10576274"/>
            <a:chOff x="0" y="0"/>
            <a:chExt cx="14381630" cy="141016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7042815"/>
              <a:ext cx="12363028" cy="705888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2018602" y="0"/>
              <a:ext cx="12363028" cy="7058883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rot="-10800000">
            <a:off x="1028700" y="5284343"/>
            <a:ext cx="10211441" cy="0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9401127" y="8681862"/>
            <a:ext cx="15741700" cy="3210276"/>
            <a:chOff x="0" y="0"/>
            <a:chExt cx="263422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42280" cy="5372100"/>
            </a:xfrm>
            <a:custGeom>
              <a:avLst/>
              <a:gdLst/>
              <a:ahLst/>
              <a:cxnLst/>
              <a:rect l="l" t="t" r="r" b="b"/>
              <a:pathLst>
                <a:path w="26342280" h="5372100">
                  <a:moveTo>
                    <a:pt x="2479161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4791611" y="5372100"/>
                  </a:lnTo>
                  <a:lnTo>
                    <a:pt x="26342280" y="2686050"/>
                  </a:lnTo>
                  <a:lnTo>
                    <a:pt x="24791611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9201150"/>
            <a:ext cx="2222866" cy="49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Fira Sans Bold Bold"/>
              </a:rPr>
              <a:t>03/03/2022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2247377"/>
            <a:ext cx="10211441" cy="2656842"/>
            <a:chOff x="0" y="0"/>
            <a:chExt cx="13615255" cy="354245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3615255" cy="258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240"/>
                </a:lnSpc>
              </a:pPr>
              <a:r>
                <a:rPr lang="en-US" sz="12700" spc="381">
                  <a:solidFill>
                    <a:srgbClr val="1836B2"/>
                  </a:solidFill>
                  <a:latin typeface="Fira Sans Bold Bold"/>
                </a:rPr>
                <a:t>NAKHLA VZW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21731"/>
              <a:ext cx="1361525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105">
                  <a:solidFill>
                    <a:srgbClr val="A066CB"/>
                  </a:solidFill>
                  <a:latin typeface="Fira Sans Bold Bold"/>
                </a:rPr>
                <a:t>Zohra Boucharafat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7250" y="629432"/>
            <a:ext cx="11415060" cy="3520362"/>
            <a:chOff x="0" y="0"/>
            <a:chExt cx="15220081" cy="4693816"/>
          </a:xfrm>
        </p:grpSpPr>
        <p:sp>
          <p:nvSpPr>
            <p:cNvPr id="3" name="TextBox 3"/>
            <p:cNvSpPr txBox="1"/>
            <p:nvPr/>
          </p:nvSpPr>
          <p:spPr>
            <a:xfrm>
              <a:off x="0" y="85725"/>
              <a:ext cx="15220081" cy="3685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70"/>
                </a:lnSpc>
              </a:pPr>
              <a:r>
                <a:rPr lang="en-US" sz="9700">
                  <a:solidFill>
                    <a:srgbClr val="1836B2"/>
                  </a:solidFill>
                  <a:latin typeface="Fira Sans Medium Bold"/>
                </a:rPr>
                <a:t>Hammam Steaming Stories Gent (2018)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017541"/>
              <a:ext cx="1522008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"/>
                </a:rPr>
                <a:t>Eerste editie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2038446" y="-2389613"/>
            <a:ext cx="8370405" cy="477922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56470" y="1764914"/>
            <a:ext cx="4850879" cy="71258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15091" y="5892906"/>
            <a:ext cx="10899379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spc="17">
                <a:solidFill>
                  <a:srgbClr val="000000"/>
                </a:solidFill>
                <a:latin typeface="Fira Sans Light Italics"/>
              </a:rPr>
              <a:t>"Een blik op de hammamcultuur en de evolutie ervan."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0924" y="702022"/>
            <a:ext cx="7605581" cy="57041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7245" b="20108"/>
          <a:stretch>
            <a:fillRect/>
          </a:stretch>
        </p:blipFill>
        <p:spPr>
          <a:xfrm>
            <a:off x="9144000" y="3554114"/>
            <a:ext cx="7852044" cy="5704186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 flipH="1">
            <a:off x="-2053973" y="7154437"/>
            <a:ext cx="8370405" cy="477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53719" y="3839864"/>
            <a:ext cx="7605581" cy="57041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57615" y="698694"/>
            <a:ext cx="9811884" cy="4696382"/>
            <a:chOff x="0" y="0"/>
            <a:chExt cx="13082512" cy="6261843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3082512" cy="5262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30"/>
                </a:lnSpc>
              </a:pPr>
              <a:r>
                <a:rPr lang="en-US" sz="9300">
                  <a:solidFill>
                    <a:srgbClr val="1836B2"/>
                  </a:solidFill>
                  <a:latin typeface="Fira Sans Medium Bold"/>
                </a:rPr>
                <a:t>Hammam Steaming Stories Brussel (2019)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585568"/>
              <a:ext cx="1308251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"/>
                </a:rPr>
                <a:t>2de editie</a:t>
              </a:r>
            </a:p>
          </p:txBody>
        </p:sp>
      </p:grpSp>
    </p:spTree>
  </p:cSld>
  <p:clrMapOvr>
    <a:masterClrMapping/>
  </p:clrMapOvr>
  <p:transition spd="med" advClick="0" advTm="20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692114"/>
            <a:ext cx="18283472" cy="690277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71A3A99-C3AA-4B93-983F-EBC61706402C}"/>
              </a:ext>
            </a:extLst>
          </p:cNvPr>
          <p:cNvSpPr txBox="1"/>
          <p:nvPr/>
        </p:nvSpPr>
        <p:spPr>
          <a:xfrm>
            <a:off x="1483636" y="8343900"/>
            <a:ext cx="15316200" cy="1618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bg1"/>
                </a:solidFill>
                <a:latin typeface="Fira Sans Medium Bold" panose="020B0604020202020204" charset="0"/>
                <a:ea typeface="+mj-ea"/>
                <a:cs typeface="+mj-cs"/>
              </a:rPr>
              <a:t>Expo Brussel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858654" y="-680491"/>
            <a:ext cx="11774707" cy="1019636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898" t="-9687" r="-33681" b="-391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524297" y="9515874"/>
            <a:ext cx="15252699" cy="1542251"/>
            <a:chOff x="0" y="0"/>
            <a:chExt cx="531294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129495" cy="5372100"/>
            </a:xfrm>
            <a:custGeom>
              <a:avLst/>
              <a:gdLst/>
              <a:ahLst/>
              <a:cxnLst/>
              <a:rect l="l" t="t" r="r" b="b"/>
              <a:pathLst>
                <a:path w="53129495" h="5372100">
                  <a:moveTo>
                    <a:pt x="515788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1578824" y="5372100"/>
                  </a:lnTo>
                  <a:lnTo>
                    <a:pt x="53129495" y="2686050"/>
                  </a:lnTo>
                  <a:lnTo>
                    <a:pt x="5157882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593293" y="2740040"/>
            <a:ext cx="9666007" cy="4806920"/>
            <a:chOff x="0" y="0"/>
            <a:chExt cx="12888009" cy="6409226"/>
          </a:xfrm>
        </p:grpSpPr>
        <p:sp>
          <p:nvSpPr>
            <p:cNvPr id="7" name="TextBox 7"/>
            <p:cNvSpPr txBox="1"/>
            <p:nvPr/>
          </p:nvSpPr>
          <p:spPr>
            <a:xfrm>
              <a:off x="0" y="85725"/>
              <a:ext cx="12888009" cy="5175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20"/>
                </a:lnSpc>
              </a:pPr>
              <a:r>
                <a:rPr lang="en-US" sz="9200">
                  <a:solidFill>
                    <a:srgbClr val="FFFFFF"/>
                  </a:solidFill>
                  <a:latin typeface="Fira Sans Medium Bold"/>
                </a:rPr>
                <a:t>Hammam Steaming Stories Antwerpen (2022)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32951"/>
              <a:ext cx="1288800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FFFFFF"/>
                  </a:solidFill>
                  <a:latin typeface="Fira Sans Light"/>
                </a:rPr>
                <a:t>3de editie</a:t>
              </a:r>
            </a:p>
          </p:txBody>
        </p:sp>
      </p:grpSp>
    </p:spTree>
  </p:cSld>
  <p:clrMapOvr>
    <a:masterClrMapping/>
  </p:clrMapOvr>
  <p:transition spd="med" advClick="0" advTm="20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03978" y="711949"/>
            <a:ext cx="9155595" cy="85463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31462" y="1566589"/>
            <a:ext cx="399512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836B2"/>
                </a:solidFill>
                <a:latin typeface="Fira Sans Medium"/>
              </a:rPr>
              <a:t>Missie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1462" y="3250123"/>
            <a:ext cx="3995120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Door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middel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van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een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activiteitenprogramma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zorgen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we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voor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uitwisseling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overdracht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inspiratie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bieden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we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een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warme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kennismaking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met de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hammamcultuur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voor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iedereen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die er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nog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niet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mee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vertrouwd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is.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799" spc="13" dirty="0">
              <a:solidFill>
                <a:srgbClr val="000000"/>
              </a:solidFill>
              <a:latin typeface="Fira Sans Light"/>
            </a:endParaRPr>
          </a:p>
        </p:txBody>
      </p:sp>
    </p:spTree>
  </p:cSld>
  <p:clrMapOvr>
    <a:masterClrMapping/>
  </p:clrMapOvr>
  <p:transition spd="med" advClick="0" advTm="20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3074098" y="5507774"/>
            <a:ext cx="8370405" cy="477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309" y="0"/>
            <a:ext cx="510072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68852" y="0"/>
            <a:ext cx="510072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535697" y="286168"/>
            <a:ext cx="6414921" cy="464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spc="16">
                <a:solidFill>
                  <a:srgbClr val="FFFFFF"/>
                </a:solidFill>
                <a:latin typeface="Fira Sans Light Bold Italics"/>
              </a:rPr>
              <a:t>De geschiedenis en evolutie van badhuizen, Sociale functie van de hammam</a:t>
            </a:r>
            <a:r>
              <a:rPr lang="en-US" sz="3299" spc="6">
                <a:solidFill>
                  <a:srgbClr val="FFFFFF"/>
                </a:solidFill>
                <a:latin typeface="Arimo Bold Italics"/>
              </a:rPr>
              <a:t>, Hammam van de toekomst (Duurzaamheid), </a:t>
            </a:r>
            <a:r>
              <a:rPr lang="en-US" sz="3299" spc="16">
                <a:solidFill>
                  <a:srgbClr val="FFFFFF"/>
                </a:solidFill>
                <a:latin typeface="Fira Sans Light Bold Italics"/>
              </a:rPr>
              <a:t>Marokkaanse hammam bruids-rituelen, Geglobaliseerde consumptie (Argan) &amp; Schoonheids- verzorging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85900" y="507492"/>
            <a:ext cx="15316200" cy="1618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0" dirty="0">
                <a:solidFill>
                  <a:srgbClr val="1836B2"/>
                </a:solidFill>
                <a:latin typeface="Fira Sans Medium Bold" panose="020B0604020202020204" charset="0"/>
                <a:ea typeface="+mj-ea"/>
                <a:cs typeface="+mj-cs"/>
              </a:rPr>
              <a:t>Partners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2625"/>
            <a:ext cx="18288000" cy="7074375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46" y="3634740"/>
            <a:ext cx="8420353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35501-6652-4DA5-B4A5-97F10EFE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55" y="4113595"/>
            <a:ext cx="6310238" cy="4937760"/>
          </a:xfrm>
          <a:prstGeom prst="rect">
            <a:avLst/>
          </a:prstGeom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2123" y="3634740"/>
            <a:ext cx="8420354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5DEDB-93A7-41CA-8065-C7F8BCFE3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056" y="3980091"/>
            <a:ext cx="8141344" cy="5260560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2038446" y="-2389613"/>
            <a:ext cx="8370405" cy="47792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0" y="3322636"/>
            <a:ext cx="10782300" cy="603758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90600" y="1028700"/>
            <a:ext cx="9448602" cy="2138284"/>
            <a:chOff x="0" y="95250"/>
            <a:chExt cx="12598136" cy="2851044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0"/>
              <a:ext cx="12598136" cy="1928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999"/>
                </a:lnSpc>
              </a:pPr>
              <a:r>
                <a:rPr lang="en-US" sz="9999" dirty="0">
                  <a:solidFill>
                    <a:srgbClr val="1836B2"/>
                  </a:solidFill>
                  <a:latin typeface="Fira Sans Medium Bold"/>
                </a:rPr>
                <a:t>Chaabi Habibi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70019"/>
              <a:ext cx="1259813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nl-NL" sz="3000" spc="15" dirty="0">
                  <a:solidFill>
                    <a:srgbClr val="000000"/>
                  </a:solidFill>
                  <a:latin typeface="Fira Sans Light"/>
                </a:rPr>
                <a:t>Route van een nomadische muziek</a:t>
              </a:r>
              <a:endParaRPr lang="en-US" sz="3000" spc="15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</p:spTree>
  </p:cSld>
  <p:clrMapOvr>
    <a:masterClrMapping/>
  </p:clrMapOvr>
  <p:transition spd="med" advClick="0" advTm="20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5777" y="1028700"/>
            <a:ext cx="8768233" cy="5880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101" r="7"/>
          <a:stretch>
            <a:fillRect/>
          </a:stretch>
        </p:blipFill>
        <p:spPr>
          <a:xfrm>
            <a:off x="9144000" y="4127533"/>
            <a:ext cx="7596541" cy="4953369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2038446" y="-2389613"/>
            <a:ext cx="8370405" cy="47792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3748" r="23847"/>
          <a:stretch>
            <a:fillRect/>
          </a:stretch>
        </p:blipFill>
        <p:spPr>
          <a:xfrm>
            <a:off x="2368360" y="4605848"/>
            <a:ext cx="13551280" cy="343684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59596" y="1284753"/>
            <a:ext cx="9448602" cy="2209721"/>
            <a:chOff x="0" y="0"/>
            <a:chExt cx="12598136" cy="2946294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0"/>
              <a:ext cx="12598136" cy="1928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999"/>
                </a:lnSpc>
              </a:pPr>
              <a:r>
                <a:rPr lang="en-US" sz="9999">
                  <a:solidFill>
                    <a:srgbClr val="1836B2"/>
                  </a:solidFill>
                  <a:latin typeface="Fira Sans Medium Bold"/>
                </a:rPr>
                <a:t>9 projecten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70019"/>
              <a:ext cx="1259813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endParaRPr/>
            </a:p>
          </p:txBody>
        </p:sp>
      </p:grpSp>
    </p:spTree>
  </p:cSld>
  <p:clrMapOvr>
    <a:masterClrMapping/>
  </p:clrMapOvr>
  <p:transition spd="med" advClick="0" advTm="20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044" r="27044"/>
          <a:stretch>
            <a:fillRect/>
          </a:stretch>
        </p:blipFill>
        <p:spPr>
          <a:xfrm>
            <a:off x="152400" y="3924300"/>
            <a:ext cx="10819873" cy="31321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026"/>
          <a:stretch>
            <a:fillRect/>
          </a:stretch>
        </p:blipFill>
        <p:spPr>
          <a:xfrm>
            <a:off x="12038446" y="-2389613"/>
            <a:ext cx="8370405" cy="47792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026"/>
          <a:stretch>
            <a:fillRect/>
          </a:stretch>
        </p:blipFill>
        <p:spPr>
          <a:xfrm>
            <a:off x="-753379" y="-2389613"/>
            <a:ext cx="8370405" cy="47792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026"/>
          <a:stretch>
            <a:fillRect/>
          </a:stretch>
        </p:blipFill>
        <p:spPr>
          <a:xfrm>
            <a:off x="6478623" y="-2389613"/>
            <a:ext cx="8370405" cy="47792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026"/>
          <a:stretch>
            <a:fillRect/>
          </a:stretch>
        </p:blipFill>
        <p:spPr>
          <a:xfrm>
            <a:off x="-6251816" y="-2252868"/>
            <a:ext cx="8370405" cy="4779226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7E3AC45-4FC0-4379-B584-42F58C94B90D}"/>
              </a:ext>
            </a:extLst>
          </p:cNvPr>
          <p:cNvSpPr txBox="1"/>
          <p:nvPr/>
        </p:nvSpPr>
        <p:spPr>
          <a:xfrm>
            <a:off x="11811000" y="4610100"/>
            <a:ext cx="5181599" cy="197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3600" b="1" spc="13" dirty="0">
                <a:solidFill>
                  <a:srgbClr val="000000"/>
                </a:solidFill>
                <a:latin typeface="Fira Sans Light"/>
              </a:rPr>
              <a:t>Contact</a:t>
            </a:r>
          </a:p>
          <a:p>
            <a:pPr algn="ctr">
              <a:lnSpc>
                <a:spcPts val="3919"/>
              </a:lnSpc>
            </a:pPr>
            <a:endParaRPr lang="en-US" sz="2799" b="1" spc="13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919"/>
              </a:lnSpc>
            </a:pPr>
            <a:r>
              <a:rPr lang="en-US" sz="2799" b="1" spc="13" dirty="0" err="1">
                <a:solidFill>
                  <a:srgbClr val="000000"/>
                </a:solidFill>
                <a:latin typeface="Fira Sans Light"/>
              </a:rPr>
              <a:t>Adres</a:t>
            </a:r>
            <a:r>
              <a:rPr lang="en-US" sz="2799" b="1" spc="13" dirty="0">
                <a:solidFill>
                  <a:srgbClr val="000000"/>
                </a:solidFill>
                <a:latin typeface="Fira Sans Light"/>
              </a:rPr>
              <a:t>: </a:t>
            </a:r>
            <a:r>
              <a:rPr lang="en-US" sz="2799" spc="13" dirty="0" err="1">
                <a:solidFill>
                  <a:srgbClr val="000000"/>
                </a:solidFill>
                <a:latin typeface="Fira Sans Light"/>
              </a:rPr>
              <a:t>Pannestraat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 1, 9000 Gent</a:t>
            </a:r>
          </a:p>
          <a:p>
            <a:pPr>
              <a:lnSpc>
                <a:spcPts val="3919"/>
              </a:lnSpc>
            </a:pPr>
            <a:r>
              <a:rPr lang="en-US" sz="2799" b="1" spc="13" dirty="0">
                <a:solidFill>
                  <a:srgbClr val="000000"/>
                </a:solidFill>
                <a:latin typeface="Fira Sans Light"/>
              </a:rPr>
              <a:t>E-mail: </a:t>
            </a:r>
            <a:r>
              <a:rPr lang="en-US" sz="2799" spc="13" dirty="0">
                <a:solidFill>
                  <a:srgbClr val="000000"/>
                </a:solidFill>
                <a:latin typeface="Fira Sans Light"/>
              </a:rPr>
              <a:t>zohra@nakhla.be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1462" y="1566589"/>
            <a:ext cx="399512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836B2"/>
                </a:solidFill>
                <a:latin typeface="Fira Sans Medium"/>
              </a:rPr>
              <a:t>Inhoud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245134" y="524611"/>
            <a:ext cx="313970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Gemengde huwelijk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45134" y="2651965"/>
            <a:ext cx="313970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Kunst kleurt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45134" y="4129853"/>
            <a:ext cx="313970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Reis naar Marokko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66568" y="834174"/>
            <a:ext cx="313970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Gentse gasten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6568" y="2342402"/>
            <a:ext cx="313970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Mijn tantes uit gent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66568" y="4129853"/>
            <a:ext cx="4143318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Hammam Steaming Stories 1 Gent</a:t>
            </a:r>
          </a:p>
        </p:txBody>
      </p:sp>
      <p:sp>
        <p:nvSpPr>
          <p:cNvPr id="11" name="AutoShape 11"/>
          <p:cNvSpPr/>
          <p:nvPr/>
        </p:nvSpPr>
        <p:spPr>
          <a:xfrm>
            <a:off x="8245134" y="2022967"/>
            <a:ext cx="3519296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2666568" y="2022967"/>
            <a:ext cx="3519296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8245134" y="3812926"/>
            <a:ext cx="3519296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2666568" y="3812926"/>
            <a:ext cx="3519296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245134" y="5836527"/>
            <a:ext cx="351929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Hammam Steaming Stories 2 Brussel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66568" y="5836527"/>
            <a:ext cx="351929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Hammam Steaming Stories 3 Antwerpen</a:t>
            </a:r>
          </a:p>
        </p:txBody>
      </p:sp>
      <p:sp>
        <p:nvSpPr>
          <p:cNvPr id="17" name="AutoShape 17"/>
          <p:cNvSpPr/>
          <p:nvPr/>
        </p:nvSpPr>
        <p:spPr>
          <a:xfrm>
            <a:off x="8245134" y="5475763"/>
            <a:ext cx="3519296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2666568" y="5475763"/>
            <a:ext cx="3519296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8245088" y="8020482"/>
            <a:ext cx="7940821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10645648" y="8342403"/>
            <a:ext cx="313970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1836B2"/>
                </a:solidFill>
                <a:latin typeface="Fira Sans Medium"/>
              </a:rPr>
              <a:t>Chaabi habibi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858654" y="-680491"/>
            <a:ext cx="11774707" cy="1019636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b="-7321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524297" y="9515874"/>
            <a:ext cx="15252699" cy="1542251"/>
            <a:chOff x="0" y="0"/>
            <a:chExt cx="531294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129495" cy="5372100"/>
            </a:xfrm>
            <a:custGeom>
              <a:avLst/>
              <a:gdLst/>
              <a:ahLst/>
              <a:cxnLst/>
              <a:rect l="l" t="t" r="r" b="b"/>
              <a:pathLst>
                <a:path w="53129495" h="5372100">
                  <a:moveTo>
                    <a:pt x="515788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1578824" y="5372100"/>
                  </a:lnTo>
                  <a:lnTo>
                    <a:pt x="53129495" y="2686050"/>
                  </a:lnTo>
                  <a:lnTo>
                    <a:pt x="5157882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303806" y="3258836"/>
            <a:ext cx="7218583" cy="3769328"/>
            <a:chOff x="0" y="0"/>
            <a:chExt cx="9624778" cy="5025770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0"/>
              <a:ext cx="9624778" cy="3782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999"/>
                </a:lnSpc>
              </a:pPr>
              <a:r>
                <a:rPr lang="en-US" sz="9999">
                  <a:solidFill>
                    <a:srgbClr val="FFFFFF"/>
                  </a:solidFill>
                  <a:latin typeface="Fira Sans Medium Bold"/>
                </a:rPr>
                <a:t>Zohra Boucharafat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349495"/>
              <a:ext cx="9624778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FFFFFF"/>
                  </a:solidFill>
                  <a:latin typeface="Fira Sans Light"/>
                </a:rPr>
                <a:t>Oprichtster - 1991</a:t>
              </a:r>
            </a:p>
          </p:txBody>
        </p:sp>
      </p:grpSp>
    </p:spTree>
  </p:cSld>
  <p:clrMapOvr>
    <a:masterClrMapping/>
  </p:clrMapOvr>
  <p:transition spd="med" advClick="0" advTm="20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95236" y="209422"/>
            <a:ext cx="6904648" cy="51460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28898" y="4114941"/>
            <a:ext cx="7026571" cy="524813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50154" y="2009815"/>
            <a:ext cx="5733698" cy="6267371"/>
            <a:chOff x="0" y="0"/>
            <a:chExt cx="7644930" cy="8356494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0"/>
              <a:ext cx="7644930" cy="3782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99"/>
                </a:lnSpc>
              </a:pPr>
              <a:r>
                <a:rPr lang="en-US" sz="9999">
                  <a:solidFill>
                    <a:srgbClr val="1836B2"/>
                  </a:solidFill>
                  <a:latin typeface="Fira Sans Medium Bold"/>
                </a:rPr>
                <a:t>Gemengd gehuwd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124219"/>
              <a:ext cx="7644930" cy="423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 Italics"/>
                </a:rPr>
                <a:t>“Vzw Nakhla ijvert dan ook voor een democratische wereldorde, waarin culturele diversiteit ‘in denken en handelen’ geen uitzondering meer is, maar een evidentie.”</a:t>
              </a:r>
            </a:p>
          </p:txBody>
        </p:sp>
      </p:grpSp>
    </p:spTree>
  </p:cSld>
  <p:clrMapOvr>
    <a:masterClrMapping/>
  </p:clrMapOvr>
  <p:transition spd="med" advClick="0" advTm="20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3944" y="3030073"/>
            <a:ext cx="8036427" cy="55173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7419" y="2585630"/>
            <a:ext cx="4550218" cy="64062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78272" y="1013911"/>
            <a:ext cx="1113145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-139">
                <a:solidFill>
                  <a:srgbClr val="1836B2"/>
                </a:solidFill>
                <a:latin typeface="Fira Sans Medium"/>
              </a:rPr>
              <a:t>Gentse gasten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786" y="2806526"/>
            <a:ext cx="7242768" cy="1997045"/>
            <a:chOff x="0" y="0"/>
            <a:chExt cx="9657024" cy="2662727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0"/>
              <a:ext cx="9657024" cy="1928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999"/>
                </a:lnSpc>
              </a:pPr>
              <a:r>
                <a:rPr lang="en-US" sz="9999">
                  <a:solidFill>
                    <a:srgbClr val="FFFFFF"/>
                  </a:solidFill>
                  <a:latin typeface="Fira Sans Medium Bold"/>
                </a:rPr>
                <a:t>Kunst Kleurt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624627"/>
              <a:ext cx="9657024" cy="0"/>
            </a:xfrm>
            <a:prstGeom prst="line">
              <a:avLst/>
            </a:prstGeom>
            <a:ln w="38100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67000" y="5138057"/>
            <a:ext cx="3379118" cy="4596973"/>
          </a:xfrm>
          <a:prstGeom prst="rect">
            <a:avLst/>
          </a:prstGeom>
        </p:spPr>
      </p:pic>
      <p:pic>
        <p:nvPicPr>
          <p:cNvPr id="1026" name="Picture 2" descr="Sidi Larbi Cherkaoui - Opera Ballet Vlaanderen">
            <a:extLst>
              <a:ext uri="{FF2B5EF4-FFF2-40B4-BE49-F238E27FC236}">
                <a16:creationId xmlns:a16="http://schemas.microsoft.com/office/drawing/2014/main" id="{0B4BB31E-BB6E-4B4B-BBFE-1C13B5F7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174750"/>
            <a:ext cx="5334000" cy="79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 flipH="1">
            <a:off x="-2053973" y="6868687"/>
            <a:ext cx="8370405" cy="477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47975" y="4788182"/>
            <a:ext cx="9211325" cy="51861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89913" y="204284"/>
            <a:ext cx="5507595" cy="44387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3663" y="1444393"/>
            <a:ext cx="516775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-139">
                <a:solidFill>
                  <a:srgbClr val="1836B2"/>
                </a:solidFill>
                <a:latin typeface="Fira Sans Medium"/>
              </a:rPr>
              <a:t>Mijn tantes uit Gent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652" y="9515874"/>
            <a:ext cx="16926697" cy="1542251"/>
            <a:chOff x="0" y="0"/>
            <a:chExt cx="58960502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60500" cy="5372100"/>
            </a:xfrm>
            <a:custGeom>
              <a:avLst/>
              <a:gdLst/>
              <a:ahLst/>
              <a:cxnLst/>
              <a:rect l="l" t="t" r="r" b="b"/>
              <a:pathLst>
                <a:path w="58960500" h="5372100">
                  <a:moveTo>
                    <a:pt x="57409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7409829" y="5372100"/>
                  </a:lnTo>
                  <a:lnTo>
                    <a:pt x="58960500" y="2686050"/>
                  </a:lnTo>
                  <a:lnTo>
                    <a:pt x="5740982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80849" y="2130102"/>
            <a:ext cx="8621862" cy="647132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31462" y="1566589"/>
            <a:ext cx="399512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836B2"/>
                </a:solidFill>
                <a:latin typeface="Fira Sans Medium"/>
              </a:rPr>
              <a:t>Reis naar Marokko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2025" y="5086350"/>
            <a:ext cx="4793994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14">
                <a:solidFill>
                  <a:srgbClr val="000000"/>
                </a:solidFill>
                <a:latin typeface="Fira Sans Light Bold Italics"/>
              </a:rPr>
              <a:t>“Ik wil aan mijn kinderen de weg tonen die we jaren gereden hebben, en ze kennis laten maken met de sfeer van onderweg.” </a:t>
            </a:r>
            <a:r>
              <a:rPr lang="en-US" sz="2999" spc="14">
                <a:solidFill>
                  <a:srgbClr val="000000"/>
                </a:solidFill>
                <a:latin typeface="Fira Sans Light Italics"/>
              </a:rPr>
              <a:t>– Rachida (hoofdrol)</a:t>
            </a:r>
          </a:p>
        </p:txBody>
      </p:sp>
    </p:spTree>
  </p:cSld>
  <p:clrMapOvr>
    <a:masterClrMapping/>
  </p:clrMapOvr>
  <p:transition spd="med" advClick="0" advTm="20000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Aangepast</PresentationFormat>
  <Paragraphs>43</Paragraphs>
  <Slides>20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30" baseType="lpstr">
      <vt:lpstr>Calibri</vt:lpstr>
      <vt:lpstr>Arial</vt:lpstr>
      <vt:lpstr>Fira Sans Medium</vt:lpstr>
      <vt:lpstr>Fira Sans Bold Bold</vt:lpstr>
      <vt:lpstr>Arimo Bold Italics</vt:lpstr>
      <vt:lpstr>Fira Sans Light Bold Italics</vt:lpstr>
      <vt:lpstr>Fira Sans Light</vt:lpstr>
      <vt:lpstr>Fira Sans Medium Bold</vt:lpstr>
      <vt:lpstr>Fira Sans Light Italics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Nakhla vzw</dc:title>
  <dc:creator>Abdelkarim Ouazza</dc:creator>
  <cp:lastModifiedBy>Abdelkarim Ouazza</cp:lastModifiedBy>
  <cp:revision>7</cp:revision>
  <dcterms:created xsi:type="dcterms:W3CDTF">2006-08-16T00:00:00Z</dcterms:created>
  <dcterms:modified xsi:type="dcterms:W3CDTF">2023-10-24T11:07:26Z</dcterms:modified>
  <dc:identifier>DAE5qZtAYXw</dc:identifier>
</cp:coreProperties>
</file>